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6" r:id="rId2"/>
  </p:sldIdLst>
  <p:sldSz cx="7559675" cy="10691813"/>
  <p:notesSz cx="7105650" cy="10239375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Mitr" panose="00000500000000000000" pitchFamily="2" charset="-34"/>
      <p:regular r:id="rId9"/>
      <p:bold r:id="rId10"/>
    </p:embeddedFont>
    <p:embeddedFont>
      <p:font typeface="Mitr Light" panose="00000400000000000000" pitchFamily="2" charset="-34"/>
      <p:regular r:id="rId11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1011"/>
    <a:srgbClr val="FEEEF1"/>
    <a:srgbClr val="2A134E"/>
    <a:srgbClr val="E8D8EA"/>
    <a:srgbClr val="043653"/>
    <a:srgbClr val="E0F3F9"/>
    <a:srgbClr val="F0F5D8"/>
    <a:srgbClr val="006738"/>
    <a:srgbClr val="3C2417"/>
    <a:srgbClr val="2A1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1" autoAdjust="0"/>
    <p:restoredTop sz="94660"/>
  </p:normalViewPr>
  <p:slideViewPr>
    <p:cSldViewPr snapToGrid="0">
      <p:cViewPr varScale="1">
        <p:scale>
          <a:sx n="46" d="100"/>
          <a:sy n="46" d="100"/>
        </p:scale>
        <p:origin x="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บุคคล, กลางแจ้ง, ผู้ชาย, ดู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C12557-C649-4909-9D90-067B465CC9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6"/>
          <a:stretch/>
        </p:blipFill>
        <p:spPr>
          <a:xfrm>
            <a:off x="0" y="1420"/>
            <a:ext cx="7559675" cy="6579489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3B6F0F72-FD49-11F7-004E-221356DE7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8" b="33900"/>
          <a:stretch/>
        </p:blipFill>
        <p:spPr>
          <a:xfrm>
            <a:off x="2795324" y="925538"/>
            <a:ext cx="4764352" cy="528635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95F4CF7-2186-4450-BC28-868C9174D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8"/>
          <a:stretch/>
        </p:blipFill>
        <p:spPr>
          <a:xfrm>
            <a:off x="0" y="5001490"/>
            <a:ext cx="7559675" cy="568890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2ABA79BD-AB9E-42DF-A1FB-DBA560861D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8"/>
          <a:stretch/>
        </p:blipFill>
        <p:spPr>
          <a:xfrm>
            <a:off x="0" y="5001490"/>
            <a:ext cx="7559675" cy="5688902"/>
          </a:xfrm>
          <a:prstGeom prst="rect">
            <a:avLst/>
          </a:prstGeom>
        </p:spPr>
      </p:pic>
      <p:pic>
        <p:nvPicPr>
          <p:cNvPr id="3" name="รูปภาพ 2" descr="รูปภาพประกอบด้วย อาคาร, กลางคืน, ดอกไม้ไฟ, สีเข้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CCBA7B4-F438-4677-BD42-8DD35A235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4" t="23720" b="38588"/>
          <a:stretch/>
        </p:blipFill>
        <p:spPr>
          <a:xfrm>
            <a:off x="3374967" y="2536846"/>
            <a:ext cx="4184708" cy="4028851"/>
          </a:xfrm>
          <a:prstGeom prst="rect">
            <a:avLst/>
          </a:prstGeom>
        </p:spPr>
      </p:pic>
      <p:sp>
        <p:nvSpPr>
          <p:cNvPr id="8" name="ลูกศร: ขวา 7">
            <a:extLst>
              <a:ext uri="{FF2B5EF4-FFF2-40B4-BE49-F238E27FC236}">
                <a16:creationId xmlns:a16="http://schemas.microsoft.com/office/drawing/2014/main" id="{63A630FF-EDE8-C479-5706-A88138E99737}"/>
              </a:ext>
            </a:extLst>
          </p:cNvPr>
          <p:cNvSpPr/>
          <p:nvPr/>
        </p:nvSpPr>
        <p:spPr>
          <a:xfrm rot="10800000">
            <a:off x="8229600" y="0"/>
            <a:ext cx="3977640" cy="2022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C0A2B10-7B47-BBF0-71C6-272ED4E0C3C4}"/>
              </a:ext>
            </a:extLst>
          </p:cNvPr>
          <p:cNvSpPr txBox="1"/>
          <p:nvPr/>
        </p:nvSpPr>
        <p:spPr>
          <a:xfrm>
            <a:off x="9117058" y="734494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ช่วงชั้นที่ 2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FBAC4CA-C8FF-9294-69ED-D58BF721756D}"/>
              </a:ext>
            </a:extLst>
          </p:cNvPr>
          <p:cNvSpPr txBox="1"/>
          <p:nvPr/>
        </p:nvSpPr>
        <p:spPr>
          <a:xfrm>
            <a:off x="2187214" y="5776376"/>
            <a:ext cx="4131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dirty="0">
                <a:solidFill>
                  <a:srgbClr val="04365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แผนการจัดการเรียนรู้บูรณาการ</a:t>
            </a:r>
          </a:p>
          <a:p>
            <a:pPr algn="ctr"/>
            <a:r>
              <a:rPr lang="th-TH" sz="2400" dirty="0">
                <a:solidFill>
                  <a:srgbClr val="04365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การจัดการขยะในโรงเรียน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E28AFEA-14D9-80E4-0901-EDA2B9D2D728}"/>
              </a:ext>
            </a:extLst>
          </p:cNvPr>
          <p:cNvSpPr txBox="1"/>
          <p:nvPr/>
        </p:nvSpPr>
        <p:spPr>
          <a:xfrm>
            <a:off x="2001907" y="7464305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solidFill>
                  <a:srgbClr val="006738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นางอัจฉรา ดีชาลี</a:t>
            </a:r>
          </a:p>
          <a:p>
            <a:endParaRPr lang="th-TH" sz="2800" dirty="0">
              <a:solidFill>
                <a:srgbClr val="043653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D9A3948-B132-58B9-3834-C128093303AA}"/>
              </a:ext>
            </a:extLst>
          </p:cNvPr>
          <p:cNvSpPr txBox="1"/>
          <p:nvPr/>
        </p:nvSpPr>
        <p:spPr>
          <a:xfrm>
            <a:off x="2001907" y="7834777"/>
            <a:ext cx="4655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>
                <a:solidFill>
                  <a:srgbClr val="04365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ตำแหน่ง ครู วิทยฐานะครูชำนาญการพิเศษ 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DA5C152E-5FFB-2854-5DD3-2F76CCD55D67}"/>
              </a:ext>
            </a:extLst>
          </p:cNvPr>
          <p:cNvSpPr txBox="1"/>
          <p:nvPr/>
        </p:nvSpPr>
        <p:spPr>
          <a:xfrm>
            <a:off x="3664583" y="9889751"/>
            <a:ext cx="3605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800" dirty="0">
                <a:solidFill>
                  <a:srgbClr val="04365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โรงเรียนเทศบาล ๗ รถไฟสงเคราะห์</a:t>
            </a:r>
          </a:p>
          <a:p>
            <a:pPr algn="r"/>
            <a:r>
              <a:rPr lang="th-TH" sz="1800" dirty="0">
                <a:solidFill>
                  <a:srgbClr val="043653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สำนักการศึกษา เทศบาลนครอุดรธานี</a:t>
            </a:r>
            <a:endParaRPr lang="th-TH" sz="1500" dirty="0">
              <a:solidFill>
                <a:srgbClr val="043653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ED8BBA2C-6F7B-D8F0-2E32-32700C63F778}"/>
              </a:ext>
            </a:extLst>
          </p:cNvPr>
          <p:cNvSpPr/>
          <p:nvPr/>
        </p:nvSpPr>
        <p:spPr>
          <a:xfrm>
            <a:off x="463392" y="8337096"/>
            <a:ext cx="2128071" cy="1344126"/>
          </a:xfrm>
          <a:prstGeom prst="roundRect">
            <a:avLst>
              <a:gd name="adj" fmla="val 6370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04365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E0E02E18-0F26-6FB6-519F-B6E82F8988AD}"/>
              </a:ext>
            </a:extLst>
          </p:cNvPr>
          <p:cNvSpPr/>
          <p:nvPr/>
        </p:nvSpPr>
        <p:spPr>
          <a:xfrm>
            <a:off x="4965987" y="8337096"/>
            <a:ext cx="2128071" cy="1344126"/>
          </a:xfrm>
          <a:prstGeom prst="roundRect">
            <a:avLst>
              <a:gd name="adj" fmla="val 6370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04365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3E47E486-8032-9BDF-F496-2576C5DE8E4F}"/>
              </a:ext>
            </a:extLst>
          </p:cNvPr>
          <p:cNvSpPr/>
          <p:nvPr/>
        </p:nvSpPr>
        <p:spPr>
          <a:xfrm>
            <a:off x="2714689" y="8337096"/>
            <a:ext cx="2128071" cy="1344126"/>
          </a:xfrm>
          <a:prstGeom prst="roundRect">
            <a:avLst>
              <a:gd name="adj" fmla="val 6370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04365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A43DE5E-1B52-A884-5C1E-A25704B99FF8}"/>
              </a:ext>
            </a:extLst>
          </p:cNvPr>
          <p:cNvSpPr/>
          <p:nvPr/>
        </p:nvSpPr>
        <p:spPr>
          <a:xfrm>
            <a:off x="1722511" y="6565186"/>
            <a:ext cx="5547547" cy="830997"/>
          </a:xfrm>
          <a:prstGeom prst="roundRect">
            <a:avLst>
              <a:gd name="adj" fmla="val 50000"/>
            </a:avLst>
          </a:prstGeom>
          <a:solidFill>
            <a:srgbClr val="E0F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36EDD91B-E071-CF1B-98D6-3B6B0FD2B2F5}"/>
              </a:ext>
            </a:extLst>
          </p:cNvPr>
          <p:cNvSpPr txBox="1"/>
          <p:nvPr/>
        </p:nvSpPr>
        <p:spPr>
          <a:xfrm>
            <a:off x="1722510" y="6622407"/>
            <a:ext cx="5547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solidFill>
                  <a:srgbClr val="043653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กลุ่มสาระการเรียนรู้คณิตศาสตร์</a:t>
            </a:r>
          </a:p>
          <a:p>
            <a:pPr algn="ctr"/>
            <a:r>
              <a:rPr lang="th-TH" sz="2200" dirty="0">
                <a:solidFill>
                  <a:srgbClr val="043653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ชั้นประถมศึกษาปีที่ ๔</a:t>
            </a: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0844E3BF-4EB3-2823-4E8D-0D58DFB338D7}"/>
              </a:ext>
            </a:extLst>
          </p:cNvPr>
          <p:cNvGrpSpPr/>
          <p:nvPr/>
        </p:nvGrpSpPr>
        <p:grpSpPr>
          <a:xfrm>
            <a:off x="8023064" y="6211898"/>
            <a:ext cx="15583634" cy="18513588"/>
            <a:chOff x="8023064" y="6211898"/>
            <a:chExt cx="15583634" cy="18513588"/>
          </a:xfrm>
        </p:grpSpPr>
        <p:sp>
          <p:nvSpPr>
            <p:cNvPr id="21" name="ลูกศร: ขวา 20">
              <a:extLst>
                <a:ext uri="{FF2B5EF4-FFF2-40B4-BE49-F238E27FC236}">
                  <a16:creationId xmlns:a16="http://schemas.microsoft.com/office/drawing/2014/main" id="{BD5F970D-21AB-B309-56E6-FE5441E1F07F}"/>
                </a:ext>
              </a:extLst>
            </p:cNvPr>
            <p:cNvSpPr/>
            <p:nvPr/>
          </p:nvSpPr>
          <p:spPr>
            <a:xfrm rot="10800000">
              <a:off x="8023066" y="8397091"/>
              <a:ext cx="4529151" cy="20229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กล่องข้อความ 21">
              <a:extLst>
                <a:ext uri="{FF2B5EF4-FFF2-40B4-BE49-F238E27FC236}">
                  <a16:creationId xmlns:a16="http://schemas.microsoft.com/office/drawing/2014/main" id="{774FD118-7EC5-3E3F-1277-F5F0864B6177}"/>
                </a:ext>
              </a:extLst>
            </p:cNvPr>
            <p:cNvSpPr txBox="1"/>
            <p:nvPr/>
          </p:nvSpPr>
          <p:spPr>
            <a:xfrm>
              <a:off x="8910525" y="9131585"/>
              <a:ext cx="3307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>
                  <a:solidFill>
                    <a:schemeClr val="bg1"/>
                  </a:solidFill>
                  <a:latin typeface="Mitr Light" panose="00000400000000000000" pitchFamily="2" charset="-34"/>
                  <a:cs typeface="Mitr Light" panose="00000400000000000000" pitchFamily="2" charset="-34"/>
                </a:rPr>
                <a:t>แทรกรูปทำตามนี้</a:t>
              </a:r>
            </a:p>
          </p:txBody>
        </p:sp>
        <p:pic>
          <p:nvPicPr>
            <p:cNvPr id="29" name="รูปภาพ 28">
              <a:extLst>
                <a:ext uri="{FF2B5EF4-FFF2-40B4-BE49-F238E27FC236}">
                  <a16:creationId xmlns:a16="http://schemas.microsoft.com/office/drawing/2014/main" id="{A25F49DA-EC20-F41D-59A9-12D117D48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91556" y="10959218"/>
              <a:ext cx="3099816" cy="2169017"/>
            </a:xfrm>
            <a:prstGeom prst="rect">
              <a:avLst/>
            </a:prstGeom>
          </p:spPr>
        </p:pic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F0AE39F4-7FB2-7085-F455-58A9CC7EC3EA}"/>
                </a:ext>
              </a:extLst>
            </p:cNvPr>
            <p:cNvSpPr txBox="1"/>
            <p:nvPr/>
          </p:nvSpPr>
          <p:spPr>
            <a:xfrm>
              <a:off x="9343070" y="10086137"/>
              <a:ext cx="29578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th-TH" sz="2400" dirty="0">
                  <a:solidFill>
                    <a:srgbClr val="C00000"/>
                  </a:solidFill>
                  <a:latin typeface="Mitr Light" panose="00000400000000000000" pitchFamily="2" charset="-34"/>
                  <a:cs typeface="Mitr Light" panose="00000400000000000000" pitchFamily="2" charset="-34"/>
                </a:rPr>
                <a:t>คลิกซ้ายที่รูป</a:t>
              </a:r>
            </a:p>
            <a:p>
              <a:r>
                <a:rPr lang="th-TH" sz="2400" dirty="0">
                  <a:solidFill>
                    <a:srgbClr val="C00000"/>
                  </a:solidFill>
                  <a:latin typeface="Mitr Light" panose="00000400000000000000" pitchFamily="2" charset="-34"/>
                  <a:cs typeface="Mitr Light" panose="00000400000000000000" pitchFamily="2" charset="-34"/>
                </a:rPr>
                <a:t>จนมีเครื่องหมายแบบนี้</a:t>
              </a:r>
            </a:p>
          </p:txBody>
        </p:sp>
        <p:sp>
          <p:nvSpPr>
            <p:cNvPr id="31" name="กล่องข้อความ 30">
              <a:extLst>
                <a:ext uri="{FF2B5EF4-FFF2-40B4-BE49-F238E27FC236}">
                  <a16:creationId xmlns:a16="http://schemas.microsoft.com/office/drawing/2014/main" id="{8BFBE94C-BFB8-780F-3027-069B6E91F46B}"/>
                </a:ext>
              </a:extLst>
            </p:cNvPr>
            <p:cNvSpPr txBox="1"/>
            <p:nvPr/>
          </p:nvSpPr>
          <p:spPr>
            <a:xfrm>
              <a:off x="13015607" y="10086137"/>
              <a:ext cx="88227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rgbClr val="C00000"/>
                  </a:solidFill>
                  <a:latin typeface="Mitr Light" panose="00000400000000000000" pitchFamily="2" charset="-34"/>
                  <a:cs typeface="Mitr Light" panose="00000400000000000000" pitchFamily="2" charset="-34"/>
                </a:rPr>
                <a:t>2. เลือกแท็ปรูปแบบรูปร่าง เลือกถังสีรูปร่าง</a:t>
              </a:r>
            </a:p>
          </p:txBody>
        </p:sp>
        <p:pic>
          <p:nvPicPr>
            <p:cNvPr id="32" name="รูปภาพ 31">
              <a:extLst>
                <a:ext uri="{FF2B5EF4-FFF2-40B4-BE49-F238E27FC236}">
                  <a16:creationId xmlns:a16="http://schemas.microsoft.com/office/drawing/2014/main" id="{675CE3E5-A353-036F-E77C-1C14A930A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14263" y="10917134"/>
              <a:ext cx="7801218" cy="2211101"/>
            </a:xfrm>
            <a:prstGeom prst="rect">
              <a:avLst/>
            </a:prstGeom>
          </p:spPr>
        </p:pic>
        <p:sp>
          <p:nvSpPr>
            <p:cNvPr id="33" name="ลูกศร: ขวา 32">
              <a:extLst>
                <a:ext uri="{FF2B5EF4-FFF2-40B4-BE49-F238E27FC236}">
                  <a16:creationId xmlns:a16="http://schemas.microsoft.com/office/drawing/2014/main" id="{2D8E091C-A6B0-7341-3A52-71BA22C03814}"/>
                </a:ext>
              </a:extLst>
            </p:cNvPr>
            <p:cNvSpPr/>
            <p:nvPr/>
          </p:nvSpPr>
          <p:spPr>
            <a:xfrm rot="12480428">
              <a:off x="15589823" y="11943857"/>
              <a:ext cx="914400" cy="582987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ลูกศร: ขวา 33">
              <a:extLst>
                <a:ext uri="{FF2B5EF4-FFF2-40B4-BE49-F238E27FC236}">
                  <a16:creationId xmlns:a16="http://schemas.microsoft.com/office/drawing/2014/main" id="{B6C9C6C1-32D5-5FF4-5331-35893A2CF963}"/>
                </a:ext>
              </a:extLst>
            </p:cNvPr>
            <p:cNvSpPr/>
            <p:nvPr/>
          </p:nvSpPr>
          <p:spPr>
            <a:xfrm rot="12480428">
              <a:off x="20531076" y="11731190"/>
              <a:ext cx="914400" cy="582987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ลูกศร: ขวา 34">
              <a:extLst>
                <a:ext uri="{FF2B5EF4-FFF2-40B4-BE49-F238E27FC236}">
                  <a16:creationId xmlns:a16="http://schemas.microsoft.com/office/drawing/2014/main" id="{B7384C99-4D62-8979-53A3-A692BA1D01CF}"/>
                </a:ext>
              </a:extLst>
            </p:cNvPr>
            <p:cNvSpPr/>
            <p:nvPr/>
          </p:nvSpPr>
          <p:spPr>
            <a:xfrm rot="10800000">
              <a:off x="8023064" y="6211898"/>
              <a:ext cx="10392257" cy="20229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กล่องข้อความ 35">
              <a:extLst>
                <a:ext uri="{FF2B5EF4-FFF2-40B4-BE49-F238E27FC236}">
                  <a16:creationId xmlns:a16="http://schemas.microsoft.com/office/drawing/2014/main" id="{8D244742-172F-DDBB-A553-3EADD4612EBD}"/>
                </a:ext>
              </a:extLst>
            </p:cNvPr>
            <p:cNvSpPr txBox="1"/>
            <p:nvPr/>
          </p:nvSpPr>
          <p:spPr>
            <a:xfrm>
              <a:off x="8986909" y="6967718"/>
              <a:ext cx="9428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solidFill>
                    <a:schemeClr val="bg1"/>
                  </a:solidFill>
                  <a:latin typeface="Mitr Light" panose="00000400000000000000" pitchFamily="2" charset="-34"/>
                  <a:cs typeface="Mitr Light" panose="00000400000000000000" pitchFamily="2" charset="-34"/>
                </a:rPr>
                <a:t>เปลี่ยนชื่อกลุ่มสาระการเรียนรู้ตำแหน่ง </a:t>
              </a:r>
              <a:r>
                <a:rPr lang="th-TH" sz="3600" dirty="0" err="1">
                  <a:solidFill>
                    <a:schemeClr val="bg1"/>
                  </a:solidFill>
                  <a:latin typeface="Mitr Light" panose="00000400000000000000" pitchFamily="2" charset="-34"/>
                  <a:cs typeface="Mitr Light" panose="00000400000000000000" pitchFamily="2" charset="-34"/>
                </a:rPr>
                <a:t>วิท</a:t>
              </a:r>
              <a:r>
                <a:rPr lang="th-TH" sz="3600" dirty="0">
                  <a:solidFill>
                    <a:schemeClr val="bg1"/>
                  </a:solidFill>
                  <a:latin typeface="Mitr Light" panose="00000400000000000000" pitchFamily="2" charset="-34"/>
                  <a:cs typeface="Mitr Light" panose="00000400000000000000" pitchFamily="2" charset="-34"/>
                </a:rPr>
                <a:t>ยะฐานะ</a:t>
              </a:r>
            </a:p>
          </p:txBody>
        </p:sp>
        <p:pic>
          <p:nvPicPr>
            <p:cNvPr id="37" name="รูปภาพ 36">
              <a:extLst>
                <a:ext uri="{FF2B5EF4-FFF2-40B4-BE49-F238E27FC236}">
                  <a16:creationId xmlns:a16="http://schemas.microsoft.com/office/drawing/2014/main" id="{DB4CE4CB-AF61-78A2-0B31-23C12A3B0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49397" y="14809796"/>
              <a:ext cx="6641466" cy="9915690"/>
            </a:xfrm>
            <a:prstGeom prst="rect">
              <a:avLst/>
            </a:prstGeom>
          </p:spPr>
        </p:pic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077CD844-CB58-FD7F-8A49-142228E42DE0}"/>
                </a:ext>
              </a:extLst>
            </p:cNvPr>
            <p:cNvSpPr txBox="1"/>
            <p:nvPr/>
          </p:nvSpPr>
          <p:spPr>
            <a:xfrm>
              <a:off x="9605999" y="14081909"/>
              <a:ext cx="11922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rgbClr val="C00000"/>
                  </a:solidFill>
                  <a:latin typeface="Mitr Light" panose="00000400000000000000" pitchFamily="2" charset="-34"/>
                  <a:cs typeface="Mitr Light" panose="00000400000000000000" pitchFamily="2" charset="-34"/>
                </a:rPr>
                <a:t>3. เลือกรูปภาพ   /    จากไฟล์เลือกภาพในเครื่องเราแล้วกดแทรก</a:t>
              </a:r>
            </a:p>
          </p:txBody>
        </p:sp>
        <p:sp>
          <p:nvSpPr>
            <p:cNvPr id="39" name="ลูกศร: ขวา 38">
              <a:extLst>
                <a:ext uri="{FF2B5EF4-FFF2-40B4-BE49-F238E27FC236}">
                  <a16:creationId xmlns:a16="http://schemas.microsoft.com/office/drawing/2014/main" id="{633EE5AF-4597-3D73-69B0-4AB575DE81DF}"/>
                </a:ext>
              </a:extLst>
            </p:cNvPr>
            <p:cNvSpPr/>
            <p:nvPr/>
          </p:nvSpPr>
          <p:spPr>
            <a:xfrm rot="12480428">
              <a:off x="11883519" y="22001447"/>
              <a:ext cx="914400" cy="582987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0" name="รูปภาพ 39">
              <a:extLst>
                <a:ext uri="{FF2B5EF4-FFF2-40B4-BE49-F238E27FC236}">
                  <a16:creationId xmlns:a16="http://schemas.microsoft.com/office/drawing/2014/main" id="{44348B96-DE06-D4E5-E8C8-F864358B8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47023" y="18136868"/>
              <a:ext cx="7559675" cy="3688457"/>
            </a:xfrm>
            <a:prstGeom prst="rect">
              <a:avLst/>
            </a:prstGeom>
          </p:spPr>
        </p:pic>
        <p:sp>
          <p:nvSpPr>
            <p:cNvPr id="41" name="ลูกศร: ขวา 40">
              <a:extLst>
                <a:ext uri="{FF2B5EF4-FFF2-40B4-BE49-F238E27FC236}">
                  <a16:creationId xmlns:a16="http://schemas.microsoft.com/office/drawing/2014/main" id="{37E3FEE0-B5AF-FEAD-4204-8665A83DC843}"/>
                </a:ext>
              </a:extLst>
            </p:cNvPr>
            <p:cNvSpPr/>
            <p:nvPr/>
          </p:nvSpPr>
          <p:spPr>
            <a:xfrm rot="12480428">
              <a:off x="18498657" y="19476147"/>
              <a:ext cx="914400" cy="582987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A69DBE03-2182-3565-FF97-747D20C64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8" y="216342"/>
            <a:ext cx="1434466" cy="14335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D7314CF2-7796-8668-DADE-B7DFCB78963B}"/>
              </a:ext>
            </a:extLst>
          </p:cNvPr>
          <p:cNvSpPr txBox="1"/>
          <p:nvPr/>
        </p:nvSpPr>
        <p:spPr>
          <a:xfrm>
            <a:off x="726269" y="1660744"/>
            <a:ext cx="148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TESSABAN 7</a:t>
            </a:r>
            <a:endParaRPr lang="th-TH" sz="14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C0926B8C-F2FD-2DF7-33A2-1370656B361B}"/>
              </a:ext>
            </a:extLst>
          </p:cNvPr>
          <p:cNvSpPr txBox="1"/>
          <p:nvPr/>
        </p:nvSpPr>
        <p:spPr>
          <a:xfrm>
            <a:off x="726269" y="1884271"/>
            <a:ext cx="14874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spc="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RODFAISONGKHOR</a:t>
            </a:r>
            <a:endParaRPr lang="th-TH" sz="500" spc="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BD3ACC48-1942-021F-91A2-0857A8363D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87" y="8366931"/>
            <a:ext cx="2128071" cy="1307524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D28E52A-F636-6C78-CF07-6C78E81CEB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79" y="8337095"/>
            <a:ext cx="2143181" cy="1344126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F1DABC7B-6824-5C08-755F-C815872A88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85" y="8330148"/>
            <a:ext cx="2128071" cy="13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53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</TotalTime>
  <Words>97</Words>
  <Application>Microsoft Office PowerPoint</Application>
  <PresentationFormat>กำหนดเอง</PresentationFormat>
  <Paragraphs>17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7" baseType="lpstr">
      <vt:lpstr>Calibri</vt:lpstr>
      <vt:lpstr>Mitr Light</vt:lpstr>
      <vt:lpstr>Calibri Light</vt:lpstr>
      <vt:lpstr>Mitr</vt:lpstr>
      <vt:lpstr>Arial</vt:lpstr>
      <vt:lpstr>Office Theme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admin</cp:lastModifiedBy>
  <cp:revision>216</cp:revision>
  <cp:lastPrinted>2020-04-13T15:51:32Z</cp:lastPrinted>
  <dcterms:created xsi:type="dcterms:W3CDTF">2019-11-10T02:56:05Z</dcterms:created>
  <dcterms:modified xsi:type="dcterms:W3CDTF">2023-09-19T14:09:21Z</dcterms:modified>
</cp:coreProperties>
</file>